
<file path=[Content_Types].xml><?xml version="1.0" encoding="utf-8"?>
<Types xmlns="http://schemas.openxmlformats.org/package/2006/content-types">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Lst>
  <p:sldSz cx="11998325" cy="755967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4" name="PlaceHolder 2"/>
          <p:cNvSpPr>
            <a:spLocks noGrp="1"/>
          </p:cNvSpPr>
          <p:nvPr>
            <p:ph type="body"/>
          </p:nvPr>
        </p:nvSpPr>
        <p:spPr>
          <a:xfrm>
            <a:off x="599040" y="1920240"/>
            <a:ext cx="1073916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25" name="PlaceHolder 3"/>
          <p:cNvSpPr>
            <a:spLocks noGrp="1"/>
          </p:cNvSpPr>
          <p:nvPr>
            <p:ph type="body"/>
          </p:nvPr>
        </p:nvSpPr>
        <p:spPr>
          <a:xfrm>
            <a:off x="599040" y="4356000"/>
            <a:ext cx="1073916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7" name="PlaceHolder 2"/>
          <p:cNvSpPr>
            <a:spLocks noGrp="1"/>
          </p:cNvSpPr>
          <p:nvPr>
            <p:ph type="body"/>
          </p:nvPr>
        </p:nvSpPr>
        <p:spPr>
          <a:xfrm>
            <a:off x="59904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28" name="PlaceHolder 3"/>
          <p:cNvSpPr>
            <a:spLocks noGrp="1"/>
          </p:cNvSpPr>
          <p:nvPr>
            <p:ph type="body"/>
          </p:nvPr>
        </p:nvSpPr>
        <p:spPr>
          <a:xfrm>
            <a:off x="610200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29" name="PlaceHolder 4"/>
          <p:cNvSpPr>
            <a:spLocks noGrp="1"/>
          </p:cNvSpPr>
          <p:nvPr>
            <p:ph type="body"/>
          </p:nvPr>
        </p:nvSpPr>
        <p:spPr>
          <a:xfrm>
            <a:off x="6102000" y="435600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30" name="PlaceHolder 5"/>
          <p:cNvSpPr>
            <a:spLocks noGrp="1"/>
          </p:cNvSpPr>
          <p:nvPr>
            <p:ph type="body"/>
          </p:nvPr>
        </p:nvSpPr>
        <p:spPr>
          <a:xfrm>
            <a:off x="599040" y="435600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2" name="PlaceHolder 2"/>
          <p:cNvSpPr>
            <a:spLocks noGrp="1"/>
          </p:cNvSpPr>
          <p:nvPr>
            <p:ph type="body"/>
          </p:nvPr>
        </p:nvSpPr>
        <p:spPr>
          <a:xfrm>
            <a:off x="599040" y="192024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33" name="PlaceHolder 3"/>
          <p:cNvSpPr>
            <a:spLocks noGrp="1"/>
          </p:cNvSpPr>
          <p:nvPr>
            <p:ph type="body"/>
          </p:nvPr>
        </p:nvSpPr>
        <p:spPr>
          <a:xfrm>
            <a:off x="4230000" y="192024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34" name="PlaceHolder 4"/>
          <p:cNvSpPr>
            <a:spLocks noGrp="1"/>
          </p:cNvSpPr>
          <p:nvPr>
            <p:ph type="body"/>
          </p:nvPr>
        </p:nvSpPr>
        <p:spPr>
          <a:xfrm>
            <a:off x="7861320" y="192024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35" name="PlaceHolder 5"/>
          <p:cNvSpPr>
            <a:spLocks noGrp="1"/>
          </p:cNvSpPr>
          <p:nvPr>
            <p:ph type="body"/>
          </p:nvPr>
        </p:nvSpPr>
        <p:spPr>
          <a:xfrm>
            <a:off x="7861320" y="435600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36" name="PlaceHolder 6"/>
          <p:cNvSpPr>
            <a:spLocks noGrp="1"/>
          </p:cNvSpPr>
          <p:nvPr>
            <p:ph type="body"/>
          </p:nvPr>
        </p:nvSpPr>
        <p:spPr>
          <a:xfrm>
            <a:off x="4230000" y="435600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37" name="PlaceHolder 7"/>
          <p:cNvSpPr>
            <a:spLocks noGrp="1"/>
          </p:cNvSpPr>
          <p:nvPr>
            <p:ph type="body"/>
          </p:nvPr>
        </p:nvSpPr>
        <p:spPr>
          <a:xfrm>
            <a:off x="599040" y="435600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1" name="PlaceHolder 2"/>
          <p:cNvSpPr>
            <a:spLocks noGrp="1"/>
          </p:cNvSpPr>
          <p:nvPr>
            <p:ph type="subTitle"/>
          </p:nvPr>
        </p:nvSpPr>
        <p:spPr>
          <a:xfrm>
            <a:off x="599040" y="1920240"/>
            <a:ext cx="10739160" cy="46630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3" name="PlaceHolder 2"/>
          <p:cNvSpPr>
            <a:spLocks noGrp="1"/>
          </p:cNvSpPr>
          <p:nvPr>
            <p:ph type="body"/>
          </p:nvPr>
        </p:nvSpPr>
        <p:spPr>
          <a:xfrm>
            <a:off x="599040" y="1920240"/>
            <a:ext cx="10739160" cy="4663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5" name="PlaceHolder 2"/>
          <p:cNvSpPr>
            <a:spLocks noGrp="1"/>
          </p:cNvSpPr>
          <p:nvPr>
            <p:ph type="body"/>
          </p:nvPr>
        </p:nvSpPr>
        <p:spPr>
          <a:xfrm>
            <a:off x="599040" y="1920240"/>
            <a:ext cx="5240520" cy="4663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46" name="PlaceHolder 3"/>
          <p:cNvSpPr>
            <a:spLocks noGrp="1"/>
          </p:cNvSpPr>
          <p:nvPr>
            <p:ph type="body"/>
          </p:nvPr>
        </p:nvSpPr>
        <p:spPr>
          <a:xfrm>
            <a:off x="6102000" y="1920240"/>
            <a:ext cx="5240520" cy="4663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599040" y="121320"/>
            <a:ext cx="10798200" cy="58503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0" name="PlaceHolder 2"/>
          <p:cNvSpPr>
            <a:spLocks noGrp="1"/>
          </p:cNvSpPr>
          <p:nvPr>
            <p:ph type="body"/>
          </p:nvPr>
        </p:nvSpPr>
        <p:spPr>
          <a:xfrm>
            <a:off x="59904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51" name="PlaceHolder 3"/>
          <p:cNvSpPr>
            <a:spLocks noGrp="1"/>
          </p:cNvSpPr>
          <p:nvPr>
            <p:ph type="body"/>
          </p:nvPr>
        </p:nvSpPr>
        <p:spPr>
          <a:xfrm>
            <a:off x="599040" y="435600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52" name="PlaceHolder 4"/>
          <p:cNvSpPr>
            <a:spLocks noGrp="1"/>
          </p:cNvSpPr>
          <p:nvPr>
            <p:ph type="body"/>
          </p:nvPr>
        </p:nvSpPr>
        <p:spPr>
          <a:xfrm>
            <a:off x="6102000" y="1920240"/>
            <a:ext cx="5240520" cy="4663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 name="PlaceHolder 2"/>
          <p:cNvSpPr>
            <a:spLocks noGrp="1"/>
          </p:cNvSpPr>
          <p:nvPr>
            <p:ph type="subTitle"/>
          </p:nvPr>
        </p:nvSpPr>
        <p:spPr>
          <a:xfrm>
            <a:off x="599040" y="1920240"/>
            <a:ext cx="10739160" cy="46630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4" name="PlaceHolder 2"/>
          <p:cNvSpPr>
            <a:spLocks noGrp="1"/>
          </p:cNvSpPr>
          <p:nvPr>
            <p:ph type="body"/>
          </p:nvPr>
        </p:nvSpPr>
        <p:spPr>
          <a:xfrm>
            <a:off x="599040" y="1920240"/>
            <a:ext cx="5240520" cy="4663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55" name="PlaceHolder 3"/>
          <p:cNvSpPr>
            <a:spLocks noGrp="1"/>
          </p:cNvSpPr>
          <p:nvPr>
            <p:ph type="body"/>
          </p:nvPr>
        </p:nvSpPr>
        <p:spPr>
          <a:xfrm>
            <a:off x="610200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56" name="PlaceHolder 4"/>
          <p:cNvSpPr>
            <a:spLocks noGrp="1"/>
          </p:cNvSpPr>
          <p:nvPr>
            <p:ph type="body"/>
          </p:nvPr>
        </p:nvSpPr>
        <p:spPr>
          <a:xfrm>
            <a:off x="6102000" y="435600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8" name="PlaceHolder 2"/>
          <p:cNvSpPr>
            <a:spLocks noGrp="1"/>
          </p:cNvSpPr>
          <p:nvPr>
            <p:ph type="body"/>
          </p:nvPr>
        </p:nvSpPr>
        <p:spPr>
          <a:xfrm>
            <a:off x="59904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59" name="PlaceHolder 3"/>
          <p:cNvSpPr>
            <a:spLocks noGrp="1"/>
          </p:cNvSpPr>
          <p:nvPr>
            <p:ph type="body"/>
          </p:nvPr>
        </p:nvSpPr>
        <p:spPr>
          <a:xfrm>
            <a:off x="610200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60" name="PlaceHolder 4"/>
          <p:cNvSpPr>
            <a:spLocks noGrp="1"/>
          </p:cNvSpPr>
          <p:nvPr>
            <p:ph type="body"/>
          </p:nvPr>
        </p:nvSpPr>
        <p:spPr>
          <a:xfrm>
            <a:off x="599040" y="4356000"/>
            <a:ext cx="1073916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2" name="PlaceHolder 2"/>
          <p:cNvSpPr>
            <a:spLocks noGrp="1"/>
          </p:cNvSpPr>
          <p:nvPr>
            <p:ph type="body"/>
          </p:nvPr>
        </p:nvSpPr>
        <p:spPr>
          <a:xfrm>
            <a:off x="599040" y="1920240"/>
            <a:ext cx="1073916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63" name="PlaceHolder 3"/>
          <p:cNvSpPr>
            <a:spLocks noGrp="1"/>
          </p:cNvSpPr>
          <p:nvPr>
            <p:ph type="body"/>
          </p:nvPr>
        </p:nvSpPr>
        <p:spPr>
          <a:xfrm>
            <a:off x="599040" y="4356000"/>
            <a:ext cx="1073916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5" name="PlaceHolder 2"/>
          <p:cNvSpPr>
            <a:spLocks noGrp="1"/>
          </p:cNvSpPr>
          <p:nvPr>
            <p:ph type="body"/>
          </p:nvPr>
        </p:nvSpPr>
        <p:spPr>
          <a:xfrm>
            <a:off x="59904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66" name="PlaceHolder 3"/>
          <p:cNvSpPr>
            <a:spLocks noGrp="1"/>
          </p:cNvSpPr>
          <p:nvPr>
            <p:ph type="body"/>
          </p:nvPr>
        </p:nvSpPr>
        <p:spPr>
          <a:xfrm>
            <a:off x="610200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67" name="PlaceHolder 4"/>
          <p:cNvSpPr>
            <a:spLocks noGrp="1"/>
          </p:cNvSpPr>
          <p:nvPr>
            <p:ph type="body"/>
          </p:nvPr>
        </p:nvSpPr>
        <p:spPr>
          <a:xfrm>
            <a:off x="6102000" y="435600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68" name="PlaceHolder 5"/>
          <p:cNvSpPr>
            <a:spLocks noGrp="1"/>
          </p:cNvSpPr>
          <p:nvPr>
            <p:ph type="body"/>
          </p:nvPr>
        </p:nvSpPr>
        <p:spPr>
          <a:xfrm>
            <a:off x="599040" y="435600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0" name="PlaceHolder 2"/>
          <p:cNvSpPr>
            <a:spLocks noGrp="1"/>
          </p:cNvSpPr>
          <p:nvPr>
            <p:ph type="body"/>
          </p:nvPr>
        </p:nvSpPr>
        <p:spPr>
          <a:xfrm>
            <a:off x="599040" y="192024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71" name="PlaceHolder 3"/>
          <p:cNvSpPr>
            <a:spLocks noGrp="1"/>
          </p:cNvSpPr>
          <p:nvPr>
            <p:ph type="body"/>
          </p:nvPr>
        </p:nvSpPr>
        <p:spPr>
          <a:xfrm>
            <a:off x="4230000" y="192024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72" name="PlaceHolder 4"/>
          <p:cNvSpPr>
            <a:spLocks noGrp="1"/>
          </p:cNvSpPr>
          <p:nvPr>
            <p:ph type="body"/>
          </p:nvPr>
        </p:nvSpPr>
        <p:spPr>
          <a:xfrm>
            <a:off x="7861320" y="192024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73" name="PlaceHolder 5"/>
          <p:cNvSpPr>
            <a:spLocks noGrp="1"/>
          </p:cNvSpPr>
          <p:nvPr>
            <p:ph type="body"/>
          </p:nvPr>
        </p:nvSpPr>
        <p:spPr>
          <a:xfrm>
            <a:off x="7861320" y="435600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74" name="PlaceHolder 6"/>
          <p:cNvSpPr>
            <a:spLocks noGrp="1"/>
          </p:cNvSpPr>
          <p:nvPr>
            <p:ph type="body"/>
          </p:nvPr>
        </p:nvSpPr>
        <p:spPr>
          <a:xfrm>
            <a:off x="4230000" y="435600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75" name="PlaceHolder 7"/>
          <p:cNvSpPr>
            <a:spLocks noGrp="1"/>
          </p:cNvSpPr>
          <p:nvPr>
            <p:ph type="body"/>
          </p:nvPr>
        </p:nvSpPr>
        <p:spPr>
          <a:xfrm>
            <a:off x="599040" y="4356000"/>
            <a:ext cx="345780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 name="PlaceHolder 2"/>
          <p:cNvSpPr>
            <a:spLocks noGrp="1"/>
          </p:cNvSpPr>
          <p:nvPr>
            <p:ph type="body"/>
          </p:nvPr>
        </p:nvSpPr>
        <p:spPr>
          <a:xfrm>
            <a:off x="599040" y="1920240"/>
            <a:ext cx="10739160" cy="4663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 name="PlaceHolder 2"/>
          <p:cNvSpPr>
            <a:spLocks noGrp="1"/>
          </p:cNvSpPr>
          <p:nvPr>
            <p:ph type="body"/>
          </p:nvPr>
        </p:nvSpPr>
        <p:spPr>
          <a:xfrm>
            <a:off x="599040" y="1920240"/>
            <a:ext cx="5240520" cy="4663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8" name="PlaceHolder 3"/>
          <p:cNvSpPr>
            <a:spLocks noGrp="1"/>
          </p:cNvSpPr>
          <p:nvPr>
            <p:ph type="body"/>
          </p:nvPr>
        </p:nvSpPr>
        <p:spPr>
          <a:xfrm>
            <a:off x="6102000" y="1920240"/>
            <a:ext cx="5240520" cy="4663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599040" y="121320"/>
            <a:ext cx="10798200" cy="58503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2" name="PlaceHolder 2"/>
          <p:cNvSpPr>
            <a:spLocks noGrp="1"/>
          </p:cNvSpPr>
          <p:nvPr>
            <p:ph type="body"/>
          </p:nvPr>
        </p:nvSpPr>
        <p:spPr>
          <a:xfrm>
            <a:off x="59904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13" name="PlaceHolder 3"/>
          <p:cNvSpPr>
            <a:spLocks noGrp="1"/>
          </p:cNvSpPr>
          <p:nvPr>
            <p:ph type="body"/>
          </p:nvPr>
        </p:nvSpPr>
        <p:spPr>
          <a:xfrm>
            <a:off x="599040" y="435600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14" name="PlaceHolder 4"/>
          <p:cNvSpPr>
            <a:spLocks noGrp="1"/>
          </p:cNvSpPr>
          <p:nvPr>
            <p:ph type="body"/>
          </p:nvPr>
        </p:nvSpPr>
        <p:spPr>
          <a:xfrm>
            <a:off x="6102000" y="1920240"/>
            <a:ext cx="5240520" cy="4663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6" name="PlaceHolder 2"/>
          <p:cNvSpPr>
            <a:spLocks noGrp="1"/>
          </p:cNvSpPr>
          <p:nvPr>
            <p:ph type="body"/>
          </p:nvPr>
        </p:nvSpPr>
        <p:spPr>
          <a:xfrm>
            <a:off x="599040" y="1920240"/>
            <a:ext cx="5240520" cy="4663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17" name="PlaceHolder 3"/>
          <p:cNvSpPr>
            <a:spLocks noGrp="1"/>
          </p:cNvSpPr>
          <p:nvPr>
            <p:ph type="body"/>
          </p:nvPr>
        </p:nvSpPr>
        <p:spPr>
          <a:xfrm>
            <a:off x="610200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18" name="PlaceHolder 4"/>
          <p:cNvSpPr>
            <a:spLocks noGrp="1"/>
          </p:cNvSpPr>
          <p:nvPr>
            <p:ph type="body"/>
          </p:nvPr>
        </p:nvSpPr>
        <p:spPr>
          <a:xfrm>
            <a:off x="6102000" y="435600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99040" y="121320"/>
            <a:ext cx="1079820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0" name="PlaceHolder 2"/>
          <p:cNvSpPr>
            <a:spLocks noGrp="1"/>
          </p:cNvSpPr>
          <p:nvPr>
            <p:ph type="body"/>
          </p:nvPr>
        </p:nvSpPr>
        <p:spPr>
          <a:xfrm>
            <a:off x="59904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21" name="PlaceHolder 3"/>
          <p:cNvSpPr>
            <a:spLocks noGrp="1"/>
          </p:cNvSpPr>
          <p:nvPr>
            <p:ph type="body"/>
          </p:nvPr>
        </p:nvSpPr>
        <p:spPr>
          <a:xfrm>
            <a:off x="6102000" y="1920240"/>
            <a:ext cx="524052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
        <p:nvSpPr>
          <p:cNvPr id="22" name="PlaceHolder 4"/>
          <p:cNvSpPr>
            <a:spLocks noGrp="1"/>
          </p:cNvSpPr>
          <p:nvPr>
            <p:ph type="body"/>
          </p:nvPr>
        </p:nvSpPr>
        <p:spPr>
          <a:xfrm>
            <a:off x="599040" y="4356000"/>
            <a:ext cx="10739160" cy="2224080"/>
          </a:xfrm>
          <a:prstGeom prst="rect">
            <a:avLst/>
          </a:prstGeom>
        </p:spPr>
        <p:txBody>
          <a:bodyPr lIns="0" rIns="0" tIns="0" bIns="0">
            <a:normAutofit/>
          </a:bodyPr>
          <a:p>
            <a:endParaRPr b="0" lang="en-US"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599040" y="121320"/>
            <a:ext cx="10798200" cy="1261800"/>
          </a:xfrm>
          <a:prstGeom prst="rect">
            <a:avLst/>
          </a:prstGeom>
        </p:spPr>
        <p:txBody>
          <a:bodyPr lIns="0" rIns="0" tIns="0" bIns="0" anchor="b">
            <a:normAutofit/>
          </a:bodyPr>
          <a:p>
            <a:r>
              <a:rPr b="0" lang="en-US" sz="1800" spc="-1" strike="noStrike">
                <a:solidFill>
                  <a:srgbClr val="000000"/>
                </a:solidFill>
                <a:uFill>
                  <a:solidFill>
                    <a:srgbClr val="ffffff"/>
                  </a:solidFill>
                </a:uFill>
                <a:latin typeface="Arial"/>
              </a:rPr>
              <a:t>Click to edit the title text format</a:t>
            </a:r>
            <a:endParaRPr b="0" lang="en-US" sz="1800" spc="-1" strike="noStrike">
              <a:solidFill>
                <a:srgbClr val="000000"/>
              </a:solidFill>
              <a:uFill>
                <a:solidFill>
                  <a:srgbClr val="ffffff"/>
                </a:solidFill>
              </a:uFill>
              <a:latin typeface="Arial"/>
            </a:endParaRPr>
          </a:p>
        </p:txBody>
      </p:sp>
      <p:sp>
        <p:nvSpPr>
          <p:cNvPr id="1" name="PlaceHolder 2"/>
          <p:cNvSpPr>
            <a:spLocks noGrp="1"/>
          </p:cNvSpPr>
          <p:nvPr>
            <p:ph type="body"/>
          </p:nvPr>
        </p:nvSpPr>
        <p:spPr>
          <a:xfrm>
            <a:off x="599760" y="1768680"/>
            <a:ext cx="107982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uFill>
                  <a:solidFill>
                    <a:srgbClr val="ffffff"/>
                  </a:solidFill>
                </a:uFill>
                <a:latin typeface="Arial"/>
              </a:rPr>
              <a:t>Second Outline Level</a:t>
            </a:r>
            <a:endParaRPr b="0" lang="en-US" sz="2800" spc="-1" strike="noStrike">
              <a:solidFill>
                <a:srgbClr val="000000"/>
              </a:solidFill>
              <a:uFill>
                <a:solidFill>
                  <a:srgbClr val="ffffff"/>
                </a:solidFill>
              </a:u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uFill>
                  <a:solidFill>
                    <a:srgbClr val="ffffff"/>
                  </a:solidFill>
                </a:uFill>
                <a:latin typeface="Arial"/>
              </a:rPr>
              <a:t>Third Outline Level</a:t>
            </a:r>
            <a:endParaRPr b="0" lang="en-US" sz="2400" spc="-1" strike="noStrike">
              <a:solidFill>
                <a:srgbClr val="000000"/>
              </a:solidFill>
              <a:uFill>
                <a:solidFill>
                  <a:srgbClr val="ffffff"/>
                </a:solidFill>
              </a:u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599040" y="121320"/>
            <a:ext cx="10798200" cy="1261800"/>
          </a:xfrm>
          <a:prstGeom prst="rect">
            <a:avLst/>
          </a:prstGeom>
        </p:spPr>
        <p:txBody>
          <a:bodyPr lIns="0" rIns="0" tIns="0" bIns="0" anchor="b">
            <a:normAutofit/>
          </a:bodyPr>
          <a:p>
            <a:r>
              <a:rPr b="0" lang="en-US" sz="1800" spc="-1" strike="noStrike">
                <a:solidFill>
                  <a:srgbClr val="000000"/>
                </a:solidFill>
                <a:uFill>
                  <a:solidFill>
                    <a:srgbClr val="ffffff"/>
                  </a:solidFill>
                </a:uFill>
                <a:latin typeface="Arial"/>
              </a:rPr>
              <a:t>Click to edit the title text format</a:t>
            </a:r>
            <a:endParaRPr b="0" lang="en-US" sz="1800" spc="-1" strike="noStrike">
              <a:solidFill>
                <a:srgbClr val="000000"/>
              </a:solidFill>
              <a:uFill>
                <a:solidFill>
                  <a:srgbClr val="ffffff"/>
                </a:solidFill>
              </a:uFill>
              <a:latin typeface="Arial"/>
            </a:endParaRPr>
          </a:p>
        </p:txBody>
      </p:sp>
      <p:sp>
        <p:nvSpPr>
          <p:cNvPr id="39" name="PlaceHolder 2"/>
          <p:cNvSpPr>
            <a:spLocks noGrp="1"/>
          </p:cNvSpPr>
          <p:nvPr>
            <p:ph type="body"/>
          </p:nvPr>
        </p:nvSpPr>
        <p:spPr>
          <a:xfrm>
            <a:off x="599040" y="1920240"/>
            <a:ext cx="10739160" cy="4663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solidFill>
                  <a:srgbClr val="000000"/>
                </a:solidFill>
                <a:uFill>
                  <a:solidFill>
                    <a:srgbClr val="ffffff"/>
                  </a:solidFill>
                </a:uFill>
                <a:latin typeface="Arial"/>
              </a:rPr>
              <a:t>Click to edit the outline text format</a:t>
            </a:r>
            <a:endParaRPr b="0" lang="en-US" sz="1800" spc="-1" strike="noStrike">
              <a:solidFill>
                <a:srgbClr val="000000"/>
              </a:solidFill>
              <a:uFill>
                <a:solidFill>
                  <a:srgbClr val="ffffff"/>
                </a:solidFill>
              </a:u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uFill>
                  <a:solidFill>
                    <a:srgbClr val="ffffff"/>
                  </a:solidFill>
                </a:uFill>
                <a:latin typeface="Arial"/>
              </a:rPr>
              <a:t>Second Outline Level</a:t>
            </a:r>
            <a:endParaRPr b="0" lang="en-US" sz="1800" spc="-1" strike="noStrike">
              <a:solidFill>
                <a:srgbClr val="000000"/>
              </a:solidFill>
              <a:uFill>
                <a:solidFill>
                  <a:srgbClr val="ffffff"/>
                </a:solidFill>
              </a:u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uFill>
                  <a:solidFill>
                    <a:srgbClr val="ffffff"/>
                  </a:solidFill>
                </a:uFill>
                <a:latin typeface="Arial"/>
              </a:rPr>
              <a:t>Third Outline Level</a:t>
            </a:r>
            <a:endParaRPr b="0" lang="en-US" sz="1800" spc="-1" strike="noStrike">
              <a:solidFill>
                <a:srgbClr val="000000"/>
              </a:solidFill>
              <a:uFill>
                <a:solidFill>
                  <a:srgbClr val="ffffff"/>
                </a:solidFill>
              </a:u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uFill>
                  <a:solidFill>
                    <a:srgbClr val="ffffff"/>
                  </a:solidFill>
                </a:uFill>
                <a:latin typeface="Arial"/>
              </a:rPr>
              <a:t>Fourth Outline Level</a:t>
            </a:r>
            <a:endParaRPr b="0" lang="en-US" sz="1800" spc="-1" strike="noStrike">
              <a:solidFill>
                <a:srgbClr val="000000"/>
              </a:solidFill>
              <a:uFill>
                <a:solidFill>
                  <a:srgbClr val="ffffff"/>
                </a:solidFill>
              </a:u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uFill>
                  <a:solidFill>
                    <a:srgbClr val="ffffff"/>
                  </a:solidFill>
                </a:uFill>
                <a:latin typeface="Arial"/>
              </a:rPr>
              <a:t>Fifth Outline Level</a:t>
            </a:r>
            <a:endParaRPr b="0" lang="en-US" sz="1800" spc="-1" strike="noStrike">
              <a:solidFill>
                <a:srgbClr val="000000"/>
              </a:solidFill>
              <a:uFill>
                <a:solidFill>
                  <a:srgbClr val="ffffff"/>
                </a:solidFill>
              </a:u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uFill>
                  <a:solidFill>
                    <a:srgbClr val="ffffff"/>
                  </a:solidFill>
                </a:uFill>
                <a:latin typeface="Arial"/>
              </a:rPr>
              <a:t>Sixth Outline Level</a:t>
            </a:r>
            <a:endParaRPr b="0" lang="en-US" sz="1800" spc="-1" strike="noStrike">
              <a:solidFill>
                <a:srgbClr val="000000"/>
              </a:solidFill>
              <a:uFill>
                <a:solidFill>
                  <a:srgbClr val="ffffff"/>
                </a:solidFill>
              </a:u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uFill>
                  <a:solidFill>
                    <a:srgbClr val="ffffff"/>
                  </a:solidFill>
                </a:uFill>
                <a:latin typeface="Arial"/>
              </a:rPr>
              <a:t>Seventh Outline Level</a:t>
            </a:r>
            <a:endParaRPr b="0" lang="en-US" sz="18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hyperlink" Target="https://techcrunch.com/2017/08/03/high-schooler-makes-3d-printed-machine-learning-powered-eye-disease-diagnosis-system/" TargetMode="External"/><Relationship Id="rId2" Type="http://schemas.openxmlformats.org/officeDocument/2006/relationships/hyperlink" Target="http://www.businessinsider.com/google-showcases-teen-programmer-helping-diagnose-cancer-2017-5" TargetMode="External"/><Relationship Id="rId3" Type="http://schemas.openxmlformats.org/officeDocument/2006/relationships/hyperlink" Target="https://qz.com/920091/a-west-virginia-teen-taught-himself-how-to-build-a-rapping-ai-using-kanye-west-lyrics/" TargetMode="External"/><Relationship Id="rId4" Type="http://schemas.openxmlformats.org/officeDocument/2006/relationships/hyperlink" Target="http://mashable.com/2017/07/28/16-year-old-ai-genius/%237RErBIInViqQ" TargetMode="External"/><Relationship Id="rId5"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hyperlink" Target="https://www.engadget.com/2012/09/20/darpa-cognitive-technology-threat-warning-system-ct2ws/" TargetMode="Externa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CustomShape 1"/>
          <p:cNvSpPr/>
          <p:nvPr/>
        </p:nvSpPr>
        <p:spPr>
          <a:xfrm>
            <a:off x="548640" y="301320"/>
            <a:ext cx="10798200" cy="4453200"/>
          </a:xfrm>
          <a:prstGeom prst="rect">
            <a:avLst/>
          </a:prstGeom>
          <a:noFill/>
          <a:ln>
            <a:noFill/>
          </a:ln>
        </p:spPr>
        <p:style>
          <a:lnRef idx="0"/>
          <a:fillRef idx="0"/>
          <a:effectRef idx="0"/>
          <a:fontRef idx="minor"/>
        </p:style>
        <p:txBody>
          <a:bodyPr lIns="0" rIns="0" tIns="0" bIns="0" anchor="b">
            <a:normAutofit/>
          </a:bodyPr>
          <a:p>
            <a:r>
              <a:rPr b="0" lang="en-US" sz="8000" spc="-1" strike="noStrike">
                <a:solidFill>
                  <a:srgbClr val="04617b"/>
                </a:solidFill>
                <a:uFill>
                  <a:solidFill>
                    <a:srgbClr val="ffffff"/>
                  </a:solidFill>
                </a:uFill>
                <a:latin typeface="Source Sans Pro Light"/>
              </a:rPr>
              <a:t>KISS</a:t>
            </a:r>
            <a:br/>
            <a:r>
              <a:rPr b="0" lang="en-US" sz="2800" spc="-1" strike="noStrike">
                <a:solidFill>
                  <a:srgbClr val="04617b"/>
                </a:solidFill>
                <a:uFill>
                  <a:solidFill>
                    <a:srgbClr val="ffffff"/>
                  </a:solidFill>
                </a:uFill>
                <a:latin typeface="Source Sans Pro Light"/>
              </a:rPr>
              <a:t>(Keep it simple, stupid)</a:t>
            </a:r>
            <a:br/>
            <a:br/>
            <a:r>
              <a:rPr b="0" lang="en-US" sz="8000" spc="-1" strike="noStrike">
                <a:solidFill>
                  <a:srgbClr val="04617b"/>
                </a:solidFill>
                <a:uFill>
                  <a:solidFill>
                    <a:srgbClr val="ffffff"/>
                  </a:solidFill>
                </a:uFill>
                <a:latin typeface="Source Sans Pro Light"/>
              </a:rPr>
              <a:t>Machine Learning</a:t>
            </a:r>
            <a:endParaRPr b="0" lang="en-US" sz="8000" spc="-1" strike="noStrike">
              <a:solidFill>
                <a:srgbClr val="000000"/>
              </a:solidFill>
              <a:uFill>
                <a:solidFill>
                  <a:srgbClr val="ffffff"/>
                </a:solidFill>
              </a:uFill>
              <a:latin typeface="Arial"/>
            </a:endParaRPr>
          </a:p>
        </p:txBody>
      </p:sp>
      <p:sp>
        <p:nvSpPr>
          <p:cNvPr id="77" name="CustomShape 2"/>
          <p:cNvSpPr/>
          <p:nvPr/>
        </p:nvSpPr>
        <p:spPr>
          <a:xfrm>
            <a:off x="552960" y="5216400"/>
            <a:ext cx="10789560" cy="2292480"/>
          </a:xfrm>
          <a:prstGeom prst="rect">
            <a:avLst/>
          </a:prstGeom>
          <a:noFill/>
          <a:ln>
            <a:noFill/>
          </a:ln>
        </p:spPr>
        <p:style>
          <a:lnRef idx="0"/>
          <a:fillRef idx="0"/>
          <a:effectRef idx="0"/>
          <a:fontRef idx="minor"/>
        </p:style>
        <p:txBody>
          <a:bodyPr lIns="0" rIns="0" tIns="0" bIns="0"/>
          <a:p>
            <a:r>
              <a:rPr b="1" lang="en-US" sz="3600" spc="-1" strike="noStrike">
                <a:solidFill>
                  <a:srgbClr val="dbf5f9"/>
                </a:solidFill>
                <a:uFill>
                  <a:solidFill>
                    <a:srgbClr val="ffffff"/>
                  </a:solidFill>
                </a:uFill>
                <a:latin typeface="Source Sans Pro"/>
              </a:rPr>
              <a:t>+ Machine Learning</a:t>
            </a:r>
            <a:endParaRPr b="0" lang="en-US" sz="3600" spc="-1" strike="noStrike">
              <a:solidFill>
                <a:srgbClr val="000000"/>
              </a:solidFill>
              <a:uFill>
                <a:solidFill>
                  <a:srgbClr val="ffffff"/>
                </a:solidFill>
              </a:uFill>
              <a:latin typeface="Arial"/>
            </a:endParaRPr>
          </a:p>
          <a:p>
            <a:r>
              <a:rPr b="1" lang="en-US" sz="3600" spc="-1" strike="noStrike">
                <a:solidFill>
                  <a:srgbClr val="dbf5f9"/>
                </a:solidFill>
                <a:uFill>
                  <a:solidFill>
                    <a:srgbClr val="ffffff"/>
                  </a:solidFill>
                </a:uFill>
                <a:latin typeface="Source Sans Pro"/>
              </a:rPr>
              <a:t>- Calculus</a:t>
            </a:r>
            <a:endParaRPr b="0" lang="en-US" sz="3600" spc="-1" strike="noStrike">
              <a:solidFill>
                <a:srgbClr val="000000"/>
              </a:solidFill>
              <a:uFill>
                <a:solidFill>
                  <a:srgbClr val="ffffff"/>
                </a:solidFill>
              </a:uFill>
              <a:latin typeface="Arial"/>
            </a:endParaRPr>
          </a:p>
          <a:p>
            <a:endParaRPr b="0" lang="en-US" sz="3600" spc="-1" strike="noStrike">
              <a:solidFill>
                <a:srgbClr val="000000"/>
              </a:solidFill>
              <a:uFill>
                <a:solidFill>
                  <a:srgbClr val="ffffff"/>
                </a:solidFill>
              </a:uFill>
              <a:latin typeface="Arial"/>
            </a:endParaRPr>
          </a:p>
          <a:p>
            <a:endParaRPr b="0" lang="en-US" sz="36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1"/>
          <a:stretch>
            <a:fillRect/>
          </a:stretch>
        </a:blipFill>
      </p:bgPr>
    </p:bg>
    <p:spTree>
      <p:nvGrpSpPr>
        <p:cNvPr id="1" name=""/>
        <p:cNvGrpSpPr/>
        <p:nvPr/>
      </p:nvGrpSpPr>
      <p:grpSpPr>
        <a:xfrm>
          <a:off x="0" y="0"/>
          <a:ext cx="0" cy="0"/>
          <a:chOff x="0" y="0"/>
          <a:chExt cx="0" cy="0"/>
        </a:xfrm>
      </p:grpSpPr>
      <p:sp>
        <p:nvSpPr>
          <p:cNvPr id="78" name="CustomShape 1"/>
          <p:cNvSpPr/>
          <p:nvPr/>
        </p:nvSpPr>
        <p:spPr>
          <a:xfrm>
            <a:off x="599040" y="121320"/>
            <a:ext cx="10798200" cy="126180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uFill>
                  <a:solidFill>
                    <a:srgbClr val="ffffff"/>
                  </a:solidFill>
                </a:uFill>
                <a:latin typeface="Source Sans Pro Light"/>
              </a:rPr>
              <a:t>Agenda</a:t>
            </a:r>
            <a:endParaRPr b="0" lang="en-US" sz="6000" spc="-1" strike="noStrike">
              <a:solidFill>
                <a:srgbClr val="000000"/>
              </a:solidFill>
              <a:uFill>
                <a:solidFill>
                  <a:srgbClr val="ffffff"/>
                </a:solidFill>
              </a:uFill>
              <a:latin typeface="Arial"/>
            </a:endParaRPr>
          </a:p>
        </p:txBody>
      </p:sp>
      <p:sp>
        <p:nvSpPr>
          <p:cNvPr id="79" name="CustomShape 2"/>
          <p:cNvSpPr/>
          <p:nvPr/>
        </p:nvSpPr>
        <p:spPr>
          <a:xfrm>
            <a:off x="599040" y="1920240"/>
            <a:ext cx="10739160" cy="4663080"/>
          </a:xfrm>
          <a:prstGeom prst="rect">
            <a:avLst/>
          </a:prstGeom>
          <a:noFill/>
          <a:ln>
            <a:noFill/>
          </a:ln>
        </p:spPr>
        <p:style>
          <a:lnRef idx="0"/>
          <a:fillRef idx="0"/>
          <a:effectRef idx="0"/>
          <a:fontRef idx="minor"/>
        </p:style>
        <p:txBody>
          <a:bodyPr lIns="0" rIns="0" tIns="0" bIns="0">
            <a:normAutofit/>
          </a:bodyPr>
          <a:p>
            <a:pPr marL="216000" indent="-215640">
              <a:lnSpc>
                <a:spcPct val="92000"/>
              </a:lnSpc>
              <a:spcAft>
                <a:spcPts val="1409"/>
              </a:spcAft>
              <a:buClr>
                <a:srgbClr val="000000"/>
              </a:buClr>
              <a:buSzPct val="45000"/>
              <a:buFont typeface="Wingdings" charset="2"/>
              <a:buChar char=""/>
            </a:pPr>
            <a:r>
              <a:rPr b="0" lang="en-US" sz="2400" spc="-1" strike="noStrike">
                <a:solidFill>
                  <a:srgbClr val="000000"/>
                </a:solidFill>
                <a:uFill>
                  <a:solidFill>
                    <a:srgbClr val="ffffff"/>
                  </a:solidFill>
                </a:uFill>
                <a:latin typeface="Source Sans Pro"/>
              </a:rPr>
              <a:t>Introduction.</a:t>
            </a:r>
            <a:endParaRPr b="0" lang="en-US" sz="2400" spc="-1" strike="noStrike">
              <a:solidFill>
                <a:srgbClr val="000000"/>
              </a:solidFill>
              <a:uFill>
                <a:solidFill>
                  <a:srgbClr val="ffffff"/>
                </a:solidFill>
              </a:uFill>
              <a:latin typeface="Arial"/>
            </a:endParaRPr>
          </a:p>
          <a:p>
            <a:pPr>
              <a:lnSpc>
                <a:spcPct val="92000"/>
              </a:lnSpc>
              <a:spcAft>
                <a:spcPts val="1409"/>
              </a:spcAft>
            </a:pPr>
            <a:endParaRPr b="0" lang="en-US" sz="2400" spc="-1" strike="noStrike">
              <a:solidFill>
                <a:srgbClr val="000000"/>
              </a:solidFill>
              <a:uFill>
                <a:solidFill>
                  <a:srgbClr val="ffffff"/>
                </a:solidFill>
              </a:uFill>
              <a:latin typeface="Arial"/>
            </a:endParaRPr>
          </a:p>
          <a:p>
            <a:pPr marL="216000" indent="-215640">
              <a:lnSpc>
                <a:spcPct val="92000"/>
              </a:lnSpc>
              <a:spcAft>
                <a:spcPts val="1409"/>
              </a:spcAft>
              <a:buClr>
                <a:srgbClr val="000000"/>
              </a:buClr>
              <a:buSzPct val="45000"/>
              <a:buFont typeface="Wingdings" charset="2"/>
              <a:buChar char=""/>
            </a:pPr>
            <a:r>
              <a:rPr b="0" lang="en-US" sz="2400" spc="-1" strike="noStrike">
                <a:solidFill>
                  <a:srgbClr val="000000"/>
                </a:solidFill>
                <a:uFill>
                  <a:solidFill>
                    <a:srgbClr val="ffffff"/>
                  </a:solidFill>
                </a:uFill>
                <a:latin typeface="Source Sans Pro"/>
              </a:rPr>
              <a:t>Basic Machine/Deep Learning Background.</a:t>
            </a:r>
            <a:endParaRPr b="0" lang="en-US" sz="2400" spc="-1" strike="noStrike">
              <a:solidFill>
                <a:srgbClr val="000000"/>
              </a:solidFill>
              <a:uFill>
                <a:solidFill>
                  <a:srgbClr val="ffffff"/>
                </a:solidFill>
              </a:uFill>
              <a:latin typeface="Arial"/>
            </a:endParaRPr>
          </a:p>
          <a:p>
            <a:pPr>
              <a:lnSpc>
                <a:spcPct val="92000"/>
              </a:lnSpc>
              <a:spcAft>
                <a:spcPts val="1409"/>
              </a:spcAft>
            </a:pPr>
            <a:endParaRPr b="0" lang="en-US" sz="2400" spc="-1" strike="noStrike">
              <a:solidFill>
                <a:srgbClr val="000000"/>
              </a:solidFill>
              <a:uFill>
                <a:solidFill>
                  <a:srgbClr val="ffffff"/>
                </a:solidFill>
              </a:uFill>
              <a:latin typeface="Arial"/>
            </a:endParaRPr>
          </a:p>
          <a:p>
            <a:pPr marL="216000" indent="-215640">
              <a:lnSpc>
                <a:spcPct val="92000"/>
              </a:lnSpc>
              <a:spcAft>
                <a:spcPts val="1409"/>
              </a:spcAft>
              <a:buClr>
                <a:srgbClr val="000000"/>
              </a:buClr>
              <a:buSzPct val="45000"/>
              <a:buFont typeface="Wingdings" charset="2"/>
              <a:buChar char=""/>
            </a:pPr>
            <a:r>
              <a:rPr b="0" lang="en-US" sz="2400" spc="-1" strike="noStrike">
                <a:solidFill>
                  <a:srgbClr val="000000"/>
                </a:solidFill>
                <a:uFill>
                  <a:solidFill>
                    <a:srgbClr val="ffffff"/>
                  </a:solidFill>
                </a:uFill>
                <a:latin typeface="Source Sans Pro"/>
              </a:rPr>
              <a:t>Basic CNN Theory.</a:t>
            </a:r>
            <a:endParaRPr b="0" lang="en-US" sz="2400" spc="-1" strike="noStrike">
              <a:solidFill>
                <a:srgbClr val="000000"/>
              </a:solidFill>
              <a:uFill>
                <a:solidFill>
                  <a:srgbClr val="ffffff"/>
                </a:solidFill>
              </a:uFill>
              <a:latin typeface="Arial"/>
            </a:endParaRPr>
          </a:p>
          <a:p>
            <a:pPr>
              <a:lnSpc>
                <a:spcPct val="92000"/>
              </a:lnSpc>
              <a:spcAft>
                <a:spcPts val="1409"/>
              </a:spcAft>
            </a:pPr>
            <a:endParaRPr b="0" lang="en-US" sz="2400" spc="-1" strike="noStrike">
              <a:solidFill>
                <a:srgbClr val="000000"/>
              </a:solidFill>
              <a:uFill>
                <a:solidFill>
                  <a:srgbClr val="ffffff"/>
                </a:solidFill>
              </a:uFill>
              <a:latin typeface="Arial"/>
            </a:endParaRPr>
          </a:p>
          <a:p>
            <a:pPr marL="216000" indent="-215640">
              <a:lnSpc>
                <a:spcPct val="92000"/>
              </a:lnSpc>
              <a:spcAft>
                <a:spcPts val="1409"/>
              </a:spcAft>
              <a:buClr>
                <a:srgbClr val="000000"/>
              </a:buClr>
              <a:buSzPct val="45000"/>
              <a:buFont typeface="Wingdings" charset="2"/>
              <a:buChar char=""/>
            </a:pPr>
            <a:r>
              <a:rPr b="0" lang="en-US" sz="2400" spc="-1" strike="noStrike">
                <a:solidFill>
                  <a:srgbClr val="000000"/>
                </a:solidFill>
                <a:uFill>
                  <a:solidFill>
                    <a:srgbClr val="ffffff"/>
                  </a:solidFill>
                </a:uFill>
                <a:latin typeface="Source Sans Pro"/>
              </a:rPr>
              <a:t>Simple Image Classifier using TensorFlow+ Keras + Python + Jupyter Notebooks.</a:t>
            </a:r>
            <a:endParaRPr b="0" lang="en-US" sz="2400" spc="-1" strike="noStrike">
              <a:solidFill>
                <a:srgbClr val="000000"/>
              </a:solidFill>
              <a:uFill>
                <a:solidFill>
                  <a:srgbClr val="ffffff"/>
                </a:solidFill>
              </a:uFill>
              <a:latin typeface="Arial"/>
            </a:endParaRPr>
          </a:p>
          <a:p>
            <a:pPr>
              <a:lnSpc>
                <a:spcPct val="92000"/>
              </a:lnSpc>
              <a:spcAft>
                <a:spcPts val="1409"/>
              </a:spcAft>
            </a:pPr>
            <a:endParaRPr b="0" lang="en-US" sz="2400" spc="-1" strike="noStrike">
              <a:solidFill>
                <a:srgbClr val="000000"/>
              </a:solidFill>
              <a:uFill>
                <a:solidFill>
                  <a:srgbClr val="ffffff"/>
                </a:solidFill>
              </a:uFill>
              <a:latin typeface="Arial"/>
            </a:endParaRPr>
          </a:p>
          <a:p>
            <a:pPr marL="216000" indent="-215640">
              <a:lnSpc>
                <a:spcPct val="92000"/>
              </a:lnSpc>
              <a:spcAft>
                <a:spcPts val="1409"/>
              </a:spcAft>
              <a:buClr>
                <a:srgbClr val="000000"/>
              </a:buClr>
              <a:buSzPct val="45000"/>
              <a:buFont typeface="Wingdings" charset="2"/>
              <a:buChar char=""/>
            </a:pPr>
            <a:r>
              <a:rPr b="0" lang="en-US" sz="2400" spc="-1" strike="noStrike">
                <a:solidFill>
                  <a:srgbClr val="000000"/>
                </a:solidFill>
                <a:uFill>
                  <a:solidFill>
                    <a:srgbClr val="ffffff"/>
                  </a:solidFill>
                </a:uFill>
                <a:latin typeface="Source Sans Pro"/>
              </a:rPr>
              <a:t>Audience data generated Image classifier ( to be worked out)</a:t>
            </a:r>
            <a:endParaRPr b="0" lang="en-US" sz="2400" spc="-1" strike="noStrike">
              <a:solidFill>
                <a:srgbClr val="000000"/>
              </a:solidFill>
              <a:uFill>
                <a:solidFill>
                  <a:srgbClr val="ffffff"/>
                </a:solidFill>
              </a:uFill>
              <a:latin typeface="Arial"/>
            </a:endParaRPr>
          </a:p>
          <a:p>
            <a:pPr>
              <a:lnSpc>
                <a:spcPct val="92000"/>
              </a:lnSpc>
              <a:spcAft>
                <a:spcPts val="1409"/>
              </a:spcAft>
            </a:pPr>
            <a:endParaRPr b="0" lang="en-US" sz="2400" spc="-1" strike="noStrike">
              <a:solidFill>
                <a:srgbClr val="000000"/>
              </a:solidFill>
              <a:uFill>
                <a:solidFill>
                  <a:srgbClr val="ffffff"/>
                </a:solidFill>
              </a:uFill>
              <a:latin typeface="Arial"/>
            </a:endParaRPr>
          </a:p>
          <a:p>
            <a:pPr marL="216000" indent="-215640">
              <a:lnSpc>
                <a:spcPct val="92000"/>
              </a:lnSpc>
              <a:spcAft>
                <a:spcPts val="1409"/>
              </a:spcAft>
              <a:buClr>
                <a:srgbClr val="000000"/>
              </a:buClr>
              <a:buSzPct val="45000"/>
              <a:buFont typeface="Wingdings" charset="2"/>
              <a:buChar char=""/>
            </a:pPr>
            <a:r>
              <a:rPr b="0" lang="en-US" sz="2400" spc="-1" strike="noStrike">
                <a:solidFill>
                  <a:srgbClr val="000000"/>
                </a:solidFill>
                <a:uFill>
                  <a:solidFill>
                    <a:srgbClr val="ffffff"/>
                  </a:solidFill>
                </a:uFill>
                <a:latin typeface="Source Sans Pro"/>
              </a:rPr>
              <a:t>GAN</a:t>
            </a:r>
            <a:endParaRPr b="0" lang="en-US" sz="2400" spc="-1" strike="noStrike">
              <a:solidFill>
                <a:srgbClr val="000000"/>
              </a:solidFill>
              <a:uFill>
                <a:solidFill>
                  <a:srgbClr val="ffffff"/>
                </a:solidFill>
              </a:uFill>
              <a:latin typeface="Arial"/>
            </a:endParaRPr>
          </a:p>
          <a:p>
            <a:pPr>
              <a:lnSpc>
                <a:spcPct val="92000"/>
              </a:lnSpc>
              <a:spcAft>
                <a:spcPts val="1409"/>
              </a:spcAft>
            </a:pPr>
            <a:endParaRPr b="0" lang="en-US" sz="2400" spc="-1" strike="noStrike">
              <a:solidFill>
                <a:srgbClr val="000000"/>
              </a:solidFill>
              <a:uFill>
                <a:solidFill>
                  <a:srgbClr val="ffffff"/>
                </a:solidFill>
              </a:uFill>
              <a:latin typeface="Arial"/>
            </a:endParaRPr>
          </a:p>
          <a:p>
            <a:pPr marL="216000" indent="-215640">
              <a:lnSpc>
                <a:spcPct val="92000"/>
              </a:lnSpc>
              <a:spcAft>
                <a:spcPts val="1409"/>
              </a:spcAft>
              <a:buClr>
                <a:srgbClr val="000000"/>
              </a:buClr>
              <a:buSzPct val="45000"/>
              <a:buFont typeface="Wingdings" charset="2"/>
              <a:buChar char=""/>
            </a:pPr>
            <a:r>
              <a:rPr b="0" lang="en-US" sz="2400" spc="-1" strike="noStrike">
                <a:solidFill>
                  <a:srgbClr val="000000"/>
                </a:solidFill>
                <a:uFill>
                  <a:solidFill>
                    <a:srgbClr val="ffffff"/>
                  </a:solidFill>
                </a:uFill>
                <a:latin typeface="Source Sans Pro"/>
              </a:rPr>
              <a:t>Ending Statements.</a:t>
            </a:r>
            <a:endParaRPr b="0" lang="en-US" sz="2400" spc="-1" strike="noStrike">
              <a:solidFill>
                <a:srgbClr val="000000"/>
              </a:solidFill>
              <a:uFill>
                <a:solidFill>
                  <a:srgbClr val="ffffff"/>
                </a:solidFill>
              </a:uFill>
              <a:latin typeface="Arial"/>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CustomShape 1"/>
          <p:cNvSpPr/>
          <p:nvPr/>
        </p:nvSpPr>
        <p:spPr>
          <a:xfrm>
            <a:off x="599040" y="121320"/>
            <a:ext cx="10798200" cy="126180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uFill>
                  <a:solidFill>
                    <a:srgbClr val="ffffff"/>
                  </a:solidFill>
                </a:uFill>
                <a:latin typeface="Source Sans Pro Light"/>
              </a:rPr>
              <a:t>Introduction</a:t>
            </a:r>
            <a:endParaRPr b="0" lang="en-US" sz="6000" spc="-1" strike="noStrike">
              <a:solidFill>
                <a:srgbClr val="000000"/>
              </a:solidFill>
              <a:uFill>
                <a:solidFill>
                  <a:srgbClr val="ffffff"/>
                </a:solidFill>
              </a:uFill>
              <a:latin typeface="Arial"/>
            </a:endParaRPr>
          </a:p>
        </p:txBody>
      </p:sp>
      <p:sp>
        <p:nvSpPr>
          <p:cNvPr id="81" name="CustomShape 2"/>
          <p:cNvSpPr/>
          <p:nvPr/>
        </p:nvSpPr>
        <p:spPr>
          <a:xfrm>
            <a:off x="599040" y="1920240"/>
            <a:ext cx="10739160" cy="4663080"/>
          </a:xfrm>
          <a:prstGeom prst="rect">
            <a:avLst/>
          </a:prstGeom>
          <a:noFill/>
          <a:ln>
            <a:noFill/>
          </a:ln>
        </p:spPr>
        <p:style>
          <a:lnRef idx="0"/>
          <a:fillRef idx="0"/>
          <a:effectRef idx="0"/>
          <a:fontRef idx="minor"/>
        </p:style>
        <p:txBody>
          <a:bodyPr lIns="0" rIns="0" tIns="0" bIns="0">
            <a:normAutofit/>
          </a:bodyPr>
          <a:p>
            <a:r>
              <a:rPr b="0" lang="en-US" sz="3200" spc="-1" strike="noStrike">
                <a:solidFill>
                  <a:srgbClr val="000000"/>
                </a:solidFill>
                <a:uFill>
                  <a:solidFill>
                    <a:srgbClr val="ffffff"/>
                  </a:solidFill>
                </a:uFill>
                <a:latin typeface="Source Sans Pro"/>
              </a:rPr>
              <a:t>Salam,</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Hello, my Name is Ali, I have come from Maryland, USA.</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I was born in  Bombay, India, and have lived in Dubai and Toronto, Canada.</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I graduated with Molecular Biology &amp; Biochemistry, and then</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moved into Computer Programming.</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ea typeface="Droid Sans"/>
              </a:rPr>
              <a:t>I believe, we are at a new stage of learning that will transform our lives and workplaces.</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ea typeface="Droid Sans"/>
              </a:rPr>
              <a:t>I hope, that, by the end of this presentation, you will be  curious enough, to explore more.</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ea typeface="Droid Sans"/>
              </a:rPr>
              <a:t> </a:t>
            </a:r>
            <a:endParaRPr b="0" lang="en-US" sz="3200" spc="-1" strike="noStrike">
              <a:solidFill>
                <a:srgbClr val="000000"/>
              </a:solidFill>
              <a:uFill>
                <a:solidFill>
                  <a:srgbClr val="ffffff"/>
                </a:solidFill>
              </a:uFill>
              <a:latin typeface="Arial"/>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CustomShape 1"/>
          <p:cNvSpPr/>
          <p:nvPr/>
        </p:nvSpPr>
        <p:spPr>
          <a:xfrm>
            <a:off x="599040" y="121320"/>
            <a:ext cx="10798200" cy="126180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uFill>
                  <a:solidFill>
                    <a:srgbClr val="ffffff"/>
                  </a:solidFill>
                </a:uFill>
                <a:latin typeface="Source Sans Pro Light"/>
              </a:rPr>
              <a:t>My Childhood Views</a:t>
            </a:r>
            <a:endParaRPr b="0" lang="en-US" sz="6000" spc="-1" strike="noStrike">
              <a:solidFill>
                <a:srgbClr val="000000"/>
              </a:solidFill>
              <a:uFill>
                <a:solidFill>
                  <a:srgbClr val="ffffff"/>
                </a:solidFill>
              </a:uFill>
              <a:latin typeface="Arial"/>
            </a:endParaRPr>
          </a:p>
        </p:txBody>
      </p:sp>
      <p:sp>
        <p:nvSpPr>
          <p:cNvPr id="83" name="CustomShape 2"/>
          <p:cNvSpPr/>
          <p:nvPr/>
        </p:nvSpPr>
        <p:spPr>
          <a:xfrm>
            <a:off x="599040" y="1920240"/>
            <a:ext cx="10739160" cy="5394600"/>
          </a:xfrm>
          <a:prstGeom prst="rect">
            <a:avLst/>
          </a:prstGeom>
          <a:noFill/>
          <a:ln>
            <a:noFill/>
          </a:ln>
        </p:spPr>
        <p:style>
          <a:lnRef idx="0"/>
          <a:fillRef idx="0"/>
          <a:effectRef idx="0"/>
          <a:fontRef idx="minor"/>
        </p:style>
      </p:sp>
      <p:pic>
        <p:nvPicPr>
          <p:cNvPr id="84" name="" descr=""/>
          <p:cNvPicPr/>
          <p:nvPr/>
        </p:nvPicPr>
        <p:blipFill>
          <a:blip r:embed="rId1"/>
          <a:stretch/>
        </p:blipFill>
        <p:spPr>
          <a:xfrm>
            <a:off x="731520" y="2035440"/>
            <a:ext cx="3874320" cy="5187960"/>
          </a:xfrm>
          <a:prstGeom prst="rect">
            <a:avLst/>
          </a:prstGeom>
          <a:ln>
            <a:noFill/>
          </a:ln>
        </p:spPr>
      </p:pic>
      <p:pic>
        <p:nvPicPr>
          <p:cNvPr id="85" name="" descr=""/>
          <p:cNvPicPr/>
          <p:nvPr/>
        </p:nvPicPr>
        <p:blipFill>
          <a:blip r:embed="rId2"/>
          <a:stretch/>
        </p:blipFill>
        <p:spPr>
          <a:xfrm>
            <a:off x="4663440" y="2103120"/>
            <a:ext cx="6674760" cy="2194200"/>
          </a:xfrm>
          <a:prstGeom prst="rect">
            <a:avLst/>
          </a:prstGeom>
          <a:ln>
            <a:noFill/>
          </a:ln>
        </p:spPr>
      </p:pic>
      <p:pic>
        <p:nvPicPr>
          <p:cNvPr id="86" name="" descr=""/>
          <p:cNvPicPr/>
          <p:nvPr/>
        </p:nvPicPr>
        <p:blipFill>
          <a:blip r:embed="rId3"/>
          <a:stretch/>
        </p:blipFill>
        <p:spPr>
          <a:xfrm>
            <a:off x="4663440" y="4519800"/>
            <a:ext cx="6617160" cy="2703600"/>
          </a:xfrm>
          <a:prstGeom prst="rect">
            <a:avLst/>
          </a:prstGeom>
          <a:ln>
            <a:noFill/>
          </a:ln>
        </p:spPr>
      </p:pic>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CustomShape 1"/>
          <p:cNvSpPr/>
          <p:nvPr/>
        </p:nvSpPr>
        <p:spPr>
          <a:xfrm>
            <a:off x="599040" y="121320"/>
            <a:ext cx="10798200" cy="1261800"/>
          </a:xfrm>
          <a:prstGeom prst="rect">
            <a:avLst/>
          </a:prstGeom>
          <a:noFill/>
          <a:ln>
            <a:noFill/>
          </a:ln>
        </p:spPr>
        <p:style>
          <a:lnRef idx="0"/>
          <a:fillRef idx="0"/>
          <a:effectRef idx="0"/>
          <a:fontRef idx="minor"/>
        </p:style>
        <p:txBody>
          <a:bodyPr lIns="0" rIns="0" tIns="0" bIns="0" anchor="b">
            <a:normAutofit/>
          </a:bodyPr>
          <a:p>
            <a:pPr marL="216000" indent="-216000">
              <a:lnSpc>
                <a:spcPct val="100000"/>
              </a:lnSpc>
              <a:buClr>
                <a:srgbClr val="000000"/>
              </a:buClr>
              <a:buSzPct val="45000"/>
              <a:buFont typeface="Wingdings" charset="2"/>
              <a:buChar char=""/>
            </a:pPr>
            <a:r>
              <a:rPr b="0" lang="en-US" sz="6000" spc="-1" strike="noStrike">
                <a:solidFill>
                  <a:srgbClr val="ffffff"/>
                </a:solidFill>
                <a:uFill>
                  <a:solidFill>
                    <a:srgbClr val="ffffff"/>
                  </a:solidFill>
                </a:uFill>
                <a:latin typeface="Source Sans Pro Light"/>
              </a:rPr>
              <a:t>Basic Machine Learning Background</a:t>
            </a:r>
            <a:endParaRPr b="0" lang="en-US" sz="6000" spc="-1" strike="noStrike">
              <a:solidFill>
                <a:srgbClr val="000000"/>
              </a:solidFill>
              <a:uFill>
                <a:solidFill>
                  <a:srgbClr val="ffffff"/>
                </a:solidFill>
              </a:uFill>
              <a:latin typeface="Arial"/>
            </a:endParaRPr>
          </a:p>
        </p:txBody>
      </p:sp>
      <p:sp>
        <p:nvSpPr>
          <p:cNvPr id="88" name="CustomShape 2"/>
          <p:cNvSpPr/>
          <p:nvPr/>
        </p:nvSpPr>
        <p:spPr>
          <a:xfrm>
            <a:off x="599040" y="1920240"/>
            <a:ext cx="10739160" cy="4663080"/>
          </a:xfrm>
          <a:prstGeom prst="rect">
            <a:avLst/>
          </a:prstGeom>
          <a:noFill/>
          <a:ln>
            <a:noFill/>
          </a:ln>
        </p:spPr>
        <p:style>
          <a:lnRef idx="0"/>
          <a:fillRef idx="0"/>
          <a:effectRef idx="0"/>
          <a:fontRef idx="minor"/>
        </p:style>
        <p:txBody>
          <a:bodyPr lIns="0" rIns="0" tIns="0" bIns="0">
            <a:normAutofit/>
          </a:bodyPr>
          <a:p>
            <a:r>
              <a:rPr b="0" lang="en-US" sz="3200" spc="-1" strike="noStrike">
                <a:solidFill>
                  <a:srgbClr val="000000"/>
                </a:solidFill>
                <a:uFill>
                  <a:solidFill>
                    <a:srgbClr val="ffffff"/>
                  </a:solidFill>
                </a:uFill>
                <a:latin typeface="Source Sans Pro"/>
              </a:rPr>
              <a:t>My friend, asked me</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What will be the  benefit for me if i will learn it?</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In most cases people don’t want to learn, if they don’t understand how it will help them?</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So if i will learn it, I can write programs which can replace jobs?</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My answer is simple, its passion and curiosity and persistence that shall drive you to learn things. As we go thru the presentation, you will see how different, this is from our standard programming. </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I am not here to teach you programming, or the algorithms behind them.</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As Andrew Ng once said</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"In addition to work ethic, learning continuously and working very hard to keep on learning is essential. One of the challenges of learning is that it has almost no short-term rewards. You can spend all weekend studying, and then on Monday your boss does not know you worked so hard. Also, you are not that much better at your job because you only studied hard for one or two days. The secret to learning is to not do it only for a weekend, but week after week for a year, or week after week for a decade. The time scale is measured in months or years, not in weeks."</a:t>
            </a:r>
            <a:endParaRPr b="0" lang="en-US" sz="3200" spc="-1" strike="noStrike">
              <a:solidFill>
                <a:srgbClr val="000000"/>
              </a:solidFill>
              <a:uFill>
                <a:solidFill>
                  <a:srgbClr val="ffffff"/>
                </a:solidFill>
              </a:uFill>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CustomShape 1"/>
          <p:cNvSpPr/>
          <p:nvPr/>
        </p:nvSpPr>
        <p:spPr>
          <a:xfrm>
            <a:off x="599040" y="121320"/>
            <a:ext cx="10798200" cy="126180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uFill>
                  <a:solidFill>
                    <a:srgbClr val="ffffff"/>
                  </a:solidFill>
                </a:uFill>
                <a:latin typeface="Source Sans Pro Light"/>
              </a:rPr>
              <a:t>We all can help drive discoveries</a:t>
            </a:r>
            <a:endParaRPr b="0" lang="en-US" sz="6000" spc="-1" strike="noStrike">
              <a:solidFill>
                <a:srgbClr val="000000"/>
              </a:solidFill>
              <a:uFill>
                <a:solidFill>
                  <a:srgbClr val="ffffff"/>
                </a:solidFill>
              </a:uFill>
              <a:latin typeface="Arial"/>
            </a:endParaRPr>
          </a:p>
        </p:txBody>
      </p:sp>
      <p:sp>
        <p:nvSpPr>
          <p:cNvPr id="90" name="CustomShape 2"/>
          <p:cNvSpPr/>
          <p:nvPr/>
        </p:nvSpPr>
        <p:spPr>
          <a:xfrm>
            <a:off x="599040" y="1920240"/>
            <a:ext cx="10739160" cy="4663080"/>
          </a:xfrm>
          <a:prstGeom prst="rect">
            <a:avLst/>
          </a:prstGeom>
          <a:noFill/>
          <a:ln>
            <a:noFill/>
          </a:ln>
        </p:spPr>
        <p:style>
          <a:lnRef idx="0"/>
          <a:fillRef idx="0"/>
          <a:effectRef idx="0"/>
          <a:fontRef idx="minor"/>
        </p:style>
        <p:txBody>
          <a:bodyPr lIns="0" rIns="0" tIns="0" bIns="0">
            <a:normAutofit/>
          </a:bodyPr>
          <a:p>
            <a:r>
              <a:rPr b="0" lang="en-US" sz="3200" spc="-1" strike="noStrike">
                <a:solidFill>
                  <a:srgbClr val="000000"/>
                </a:solidFill>
                <a:uFill>
                  <a:solidFill>
                    <a:srgbClr val="ffffff"/>
                  </a:solidFill>
                </a:uFill>
                <a:latin typeface="Source Sans Pro"/>
              </a:rPr>
              <a:t>Teenagers who used Machine Learning, and made a change.</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u="sng">
                <a:solidFill>
                  <a:srgbClr val="0000ff"/>
                </a:solidFill>
                <a:uFill>
                  <a:solidFill>
                    <a:srgbClr val="ffffff"/>
                  </a:solidFill>
                </a:uFill>
                <a:latin typeface="Source Sans Pro"/>
                <a:hlinkClick r:id="rId1"/>
              </a:rPr>
              <a:t>https://techcrunch.com/2017/08/03/high-schooler-makes-3d-printed-machine-learning-powered-eye-disease-diagnosis-system/</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u="sng">
                <a:solidFill>
                  <a:srgbClr val="0000ff"/>
                </a:solidFill>
                <a:uFill>
                  <a:solidFill>
                    <a:srgbClr val="ffffff"/>
                  </a:solidFill>
                </a:uFill>
                <a:latin typeface="Source Sans Pro"/>
                <a:hlinkClick r:id="rId2"/>
              </a:rPr>
              <a:t>http://www.businessinsider.com/google-showcases-teen-programmer-helping-diagnose-cancer-2017-5</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u="sng">
                <a:solidFill>
                  <a:srgbClr val="0000ff"/>
                </a:solidFill>
                <a:uFill>
                  <a:solidFill>
                    <a:srgbClr val="ffffff"/>
                  </a:solidFill>
                </a:uFill>
                <a:latin typeface="Source Sans Pro"/>
                <a:hlinkClick r:id="rId3"/>
              </a:rPr>
              <a:t>https://qz.com/920091/a-west-virginia-teen-taught-himself-how-to-build-a-rapping-ai-using-kanye-west-lyrics/</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u="sng">
                <a:solidFill>
                  <a:srgbClr val="0000ff"/>
                </a:solidFill>
                <a:uFill>
                  <a:solidFill>
                    <a:srgbClr val="ffffff"/>
                  </a:solidFill>
                </a:uFill>
                <a:latin typeface="Source Sans Pro"/>
                <a:hlinkClick r:id="rId4"/>
              </a:rPr>
              <a:t>http://mashable.com/2017/07/28/16-year-old-ai-genius/#7RErBIInViqQ</a:t>
            </a:r>
            <a:endParaRPr b="0" lang="en-US" sz="3200" spc="-1" strike="noStrike">
              <a:solidFill>
                <a:srgbClr val="000000"/>
              </a:solidFill>
              <a:uFill>
                <a:solidFill>
                  <a:srgbClr val="ffffff"/>
                </a:solidFill>
              </a:uFill>
              <a:latin typeface="Arial"/>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CustomShape 1"/>
          <p:cNvSpPr/>
          <p:nvPr/>
        </p:nvSpPr>
        <p:spPr>
          <a:xfrm>
            <a:off x="599040" y="121320"/>
            <a:ext cx="10798200" cy="1261800"/>
          </a:xfrm>
          <a:prstGeom prst="rect">
            <a:avLst/>
          </a:prstGeom>
          <a:noFill/>
          <a:ln>
            <a:noFill/>
          </a:ln>
        </p:spPr>
        <p:style>
          <a:lnRef idx="0"/>
          <a:fillRef idx="0"/>
          <a:effectRef idx="0"/>
          <a:fontRef idx="minor"/>
        </p:style>
        <p:txBody>
          <a:bodyPr lIns="0" rIns="0" tIns="0" bIns="0" anchor="b">
            <a:normAutofit/>
          </a:bodyPr>
          <a:p>
            <a:r>
              <a:rPr b="0" lang="en-US" sz="6000" spc="-1" strike="noStrike">
                <a:solidFill>
                  <a:srgbClr val="ffffff"/>
                </a:solidFill>
                <a:uFill>
                  <a:solidFill>
                    <a:srgbClr val="ffffff"/>
                  </a:solidFill>
                </a:uFill>
                <a:latin typeface="Source Sans Pro Light"/>
              </a:rPr>
              <a:t>How did I get into ML </a:t>
            </a:r>
            <a:endParaRPr b="0" lang="en-US" sz="6000" spc="-1" strike="noStrike">
              <a:solidFill>
                <a:srgbClr val="000000"/>
              </a:solidFill>
              <a:uFill>
                <a:solidFill>
                  <a:srgbClr val="ffffff"/>
                </a:solidFill>
              </a:uFill>
              <a:latin typeface="Arial"/>
            </a:endParaRPr>
          </a:p>
        </p:txBody>
      </p:sp>
      <p:sp>
        <p:nvSpPr>
          <p:cNvPr id="92" name="CustomShape 2"/>
          <p:cNvSpPr/>
          <p:nvPr/>
        </p:nvSpPr>
        <p:spPr>
          <a:xfrm>
            <a:off x="599040" y="1920240"/>
            <a:ext cx="10739160" cy="4663080"/>
          </a:xfrm>
          <a:prstGeom prst="rect">
            <a:avLst/>
          </a:prstGeom>
          <a:noFill/>
          <a:ln>
            <a:noFill/>
          </a:ln>
        </p:spPr>
        <p:style>
          <a:lnRef idx="0"/>
          <a:fillRef idx="0"/>
          <a:effectRef idx="0"/>
          <a:fontRef idx="minor"/>
        </p:style>
        <p:txBody>
          <a:bodyPr lIns="0" rIns="0" tIns="0" bIns="0">
            <a:normAutofit/>
          </a:bodyPr>
          <a:p>
            <a:r>
              <a:rPr b="0" lang="en-US" sz="3200" spc="-1" strike="noStrike">
                <a:solidFill>
                  <a:srgbClr val="000000"/>
                </a:solidFill>
                <a:uFill>
                  <a:solidFill>
                    <a:srgbClr val="ffffff"/>
                  </a:solidFill>
                </a:uFill>
                <a:latin typeface="Source Sans Pro"/>
              </a:rPr>
              <a:t>Let me tell you a story.</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In College (Grade 11),  I was very shy, and could never talk to a girl, </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At that time I dreamt of creating an electronic pendant, that you wore around your neck, and which would turn green or red, depending on the emotions of the wearer. </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The theory was, that  when two persons saw each other,  the pendants would change color depending on their emotions for the other person.</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FastForward to a few years back. I was in the metro,  dreaming of a EEG reader attached to my brain, and connected to an audrino, with two Led lights, Green and Red.</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I would look  at a person, with whom I was talking, capture the EEG, and via a computer program,  on the audrino, use it as a lie  detector. </a:t>
            </a:r>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Capture the P300 waves from my brain, and use them to tell me if that person was telling the truth or was lying. I had bought a used Mindflex from ebay.</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Its not Fiction,   DARPA had invented a product using this technology. They would monitor the P300 brainwave. </a:t>
            </a:r>
            <a:endParaRPr b="0" lang="en-US" sz="3200" spc="-1" strike="noStrike">
              <a:solidFill>
                <a:srgbClr val="000000"/>
              </a:solidFill>
              <a:uFill>
                <a:solidFill>
                  <a:srgbClr val="ffffff"/>
                </a:solidFill>
              </a:uFill>
              <a:latin typeface="Arial"/>
            </a:endParaRPr>
          </a:p>
          <a:p>
            <a:r>
              <a:rPr b="0" lang="en-US" sz="3200" spc="-1" strike="noStrike" u="sng">
                <a:solidFill>
                  <a:srgbClr val="0000ff"/>
                </a:solidFill>
                <a:uFill>
                  <a:solidFill>
                    <a:srgbClr val="ffffff"/>
                  </a:solidFill>
                </a:uFill>
                <a:latin typeface="Source Sans Pro"/>
                <a:hlinkClick r:id="rId1"/>
              </a:rPr>
              <a:t>https://www.engadget.com/2012/09/20/darpa-cognitive-technology-threat-warning-system-ct2ws/</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This is how I came into the world of machine learning, to analyze the P300 waves, and use machine learning for inference. </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r>
              <a:rPr b="0" lang="en-US" sz="3200" spc="-1" strike="noStrike">
                <a:solidFill>
                  <a:srgbClr val="000000"/>
                </a:solidFill>
                <a:uFill>
                  <a:solidFill>
                    <a:srgbClr val="ffffff"/>
                  </a:solidFill>
                </a:uFill>
                <a:latin typeface="Source Sans Pro"/>
              </a:rPr>
              <a:t> </a:t>
            </a:r>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a:p>
            <a:endParaRPr b="0" lang="en-US" sz="3200" spc="-1" strike="noStrike">
              <a:solidFill>
                <a:srgbClr val="000000"/>
              </a:solidFill>
              <a:uFill>
                <a:solidFill>
                  <a:srgbClr val="ffffff"/>
                </a:solidFill>
              </a:uFill>
              <a:latin typeface="Arial"/>
            </a:endParaRPr>
          </a:p>
        </p:txBody>
      </p:sp>
      <p:pic>
        <p:nvPicPr>
          <p:cNvPr id="93" name="" descr=""/>
          <p:cNvPicPr/>
          <p:nvPr/>
        </p:nvPicPr>
        <p:blipFill>
          <a:blip r:embed="rId2"/>
          <a:stretch/>
        </p:blipFill>
        <p:spPr>
          <a:xfrm>
            <a:off x="610920" y="4073760"/>
            <a:ext cx="1790640" cy="863640"/>
          </a:xfrm>
          <a:prstGeom prst="rect">
            <a:avLst/>
          </a:prstGeom>
          <a:ln>
            <a:noFill/>
          </a:ln>
        </p:spPr>
      </p:pic>
      <p:sp>
        <p:nvSpPr>
          <p:cNvPr id="94" name="CustomShape 3"/>
          <p:cNvSpPr/>
          <p:nvPr/>
        </p:nvSpPr>
        <p:spPr>
          <a:xfrm>
            <a:off x="2560320" y="4105440"/>
            <a:ext cx="1919880" cy="856080"/>
          </a:xfrm>
          <a:prstGeom prst="rect">
            <a:avLst/>
          </a:prstGeom>
          <a:blipFill>
            <a:blip r:embed="rId3"/>
            <a:stretch>
              <a:fillRect/>
            </a:stretch>
          </a:blipFill>
          <a:ln>
            <a:noFill/>
          </a:ln>
        </p:spPr>
        <p:style>
          <a:lnRef idx="0"/>
          <a:fillRef idx="0"/>
          <a:effectRef idx="0"/>
          <a:fontRef idx="minor"/>
        </p:style>
        <p:txBody>
          <a:bodyPr lIns="36000" rIns="36000" tIns="36000" bIns="36000" anchor="ctr"/>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CustomShape 1"/>
          <p:cNvSpPr/>
          <p:nvPr/>
        </p:nvSpPr>
        <p:spPr>
          <a:xfrm>
            <a:off x="599040" y="121320"/>
            <a:ext cx="10798200" cy="1261800"/>
          </a:xfrm>
          <a:prstGeom prst="rect">
            <a:avLst/>
          </a:prstGeom>
          <a:noFill/>
          <a:ln>
            <a:noFill/>
          </a:ln>
        </p:spPr>
        <p:style>
          <a:lnRef idx="0"/>
          <a:fillRef idx="0"/>
          <a:effectRef idx="0"/>
          <a:fontRef idx="minor"/>
        </p:style>
      </p:sp>
      <p:sp>
        <p:nvSpPr>
          <p:cNvPr id="96" name="CustomShape 2"/>
          <p:cNvSpPr/>
          <p:nvPr/>
        </p:nvSpPr>
        <p:spPr>
          <a:xfrm>
            <a:off x="599040" y="1920240"/>
            <a:ext cx="10739160" cy="4663080"/>
          </a:xfrm>
          <a:prstGeom prst="rect">
            <a:avLst/>
          </a:prstGeom>
          <a:noFill/>
          <a:ln>
            <a:noFill/>
          </a:ln>
        </p:spPr>
        <p:style>
          <a:lnRef idx="0"/>
          <a:fillRef idx="0"/>
          <a:effectRef idx="0"/>
          <a:fontRef idx="minor"/>
        </p:style>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363</TotalTime>
  <Application>LibreOffice/5.3.2.2$Windows_X86_64 LibreOffice_project/6cd4f1ef626f15116896b1d8e1398b56da0d0ee1</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2017-09-17T01:31:02Z</dcterms:created>
  <dc:creator/>
  <dc:description/>
  <dc:language>en-US</dc:language>
  <cp:lastModifiedBy/>
  <dcterms:modified xsi:type="dcterms:W3CDTF">2017-09-18T21:21:05Z</dcterms:modified>
  <cp:revision>19</cp:revision>
  <dc:subject/>
  <dc:title/>
</cp:coreProperties>
</file>